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607676-6E03-48AA-8EF3-893794DBF22E}" type="datetimeFigureOut">
              <a:rPr lang="el-GR" smtClean="0"/>
              <a:t>Τετ 6/12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6DBB9FA-D3F6-4F92-8E6F-5EEDB2667D1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07676-6E03-48AA-8EF3-893794DBF22E}" type="datetimeFigureOut">
              <a:rPr lang="el-GR" smtClean="0"/>
              <a:t>Τετ 6/12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BB9FA-D3F6-4F92-8E6F-5EEDB2667D1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428604"/>
            <a:ext cx="7772400" cy="1470025"/>
          </a:xfrm>
        </p:spPr>
        <p:txBody>
          <a:bodyPr/>
          <a:lstStyle/>
          <a:p>
            <a:r>
              <a:rPr lang="en-US" dirty="0"/>
              <a:t>I</a:t>
            </a:r>
            <a:r>
              <a:rPr lang="en-US" dirty="0" smtClean="0"/>
              <a:t>ntegrated Development Environment (IDE) </a:t>
            </a:r>
            <a:endParaRPr lang="el-GR" dirty="0"/>
          </a:p>
        </p:txBody>
      </p:sp>
      <p:sp>
        <p:nvSpPr>
          <p:cNvPr id="3" name="2 - Υπότιτλος"/>
          <p:cNvSpPr>
            <a:spLocks noGrp="1"/>
          </p:cNvSpPr>
          <p:nvPr>
            <p:ph type="subTitle" idx="1"/>
          </p:nvPr>
        </p:nvSpPr>
        <p:spPr>
          <a:xfrm>
            <a:off x="500034" y="2143116"/>
            <a:ext cx="8143932" cy="4286280"/>
          </a:xfrm>
        </p:spPr>
        <p:txBody>
          <a:bodyPr>
            <a:normAutofit fontScale="92500"/>
          </a:bodyPr>
          <a:lstStyle/>
          <a:p>
            <a:r>
              <a:rPr lang="en-US" dirty="0" smtClean="0">
                <a:solidFill>
                  <a:schemeClr val="tx1"/>
                </a:solidFill>
              </a:rPr>
              <a:t>An integrated development environment (IDE) is a software suite that consolidates the basic tools developers need to write and test software. Typically, an IDE contains a code editor, a compiler or interpreter and a debugger that the developer accesses through a single graphical user interface (GUI). An IDE may be a standalone application, or it may be included as part of one or more existing and compatible applications.</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How does an IDE work? </a:t>
            </a:r>
            <a:endParaRPr lang="el-GR" dirty="0"/>
          </a:p>
        </p:txBody>
      </p:sp>
      <p:sp>
        <p:nvSpPr>
          <p:cNvPr id="3" name="2 - Θέση περιεχομένου"/>
          <p:cNvSpPr>
            <a:spLocks noGrp="1"/>
          </p:cNvSpPr>
          <p:nvPr>
            <p:ph idx="1"/>
          </p:nvPr>
        </p:nvSpPr>
        <p:spPr/>
        <p:txBody>
          <a:bodyPr/>
          <a:lstStyle/>
          <a:p>
            <a:pPr>
              <a:buNone/>
            </a:pPr>
            <a:r>
              <a:rPr lang="en-US" dirty="0" smtClean="0"/>
              <a:t>	The interface allows the developer to compile and execute code incrementally and manage changes to source code in a uniform manner. IDEs are typically designed to integrate with third-party version control libraries, like GitHub or Apache Subversion. Popular IDE tools include NetBeans, Eclipse, IntelliJ , Visual Studio and Windows PowerShell.</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Why use an IDE?</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n-US" dirty="0" smtClean="0"/>
              <a:t>	The purpose of using an IDE is to maximize a programmers productivity by making his work easier. This is done by:</a:t>
            </a:r>
          </a:p>
          <a:p>
            <a:r>
              <a:rPr lang="en-US" dirty="0" smtClean="0"/>
              <a:t>Checking the code in real time and providing feedback when syntax errors are introduced</a:t>
            </a:r>
          </a:p>
          <a:p>
            <a:r>
              <a:rPr lang="en-US" dirty="0" smtClean="0"/>
              <a:t>Auto completing code to achieve faster development</a:t>
            </a:r>
          </a:p>
          <a:p>
            <a:r>
              <a:rPr lang="en-US" dirty="0" smtClean="0"/>
              <a:t>Compiling and debugging the code to reveal any runtime errors</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Visual programming and language support</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n-US" dirty="0" smtClean="0"/>
              <a:t>	Visual programming is a usage scenario in which an IDE is generally required. Visual Basic allows users to create new applications by moving programming, building blocks, or code nodes to create flowcharts or structure diagrams that are then compiled or interpreted. </a:t>
            </a:r>
          </a:p>
          <a:p>
            <a:pPr>
              <a:buNone/>
            </a:pPr>
            <a:r>
              <a:rPr lang="en-US" dirty="0"/>
              <a:t>	</a:t>
            </a:r>
            <a:r>
              <a:rPr lang="en-US" dirty="0" smtClean="0"/>
              <a:t>The most common languages supported by IDEs are Java, C# and C but most IDEs have plugins to support alternative languages such as C++, Ada, Perl and Python.</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Testing in the IDE</a:t>
            </a:r>
            <a:endParaRPr lang="el-GR" dirty="0"/>
          </a:p>
        </p:txBody>
      </p:sp>
      <p:sp>
        <p:nvSpPr>
          <p:cNvPr id="3" name="2 - Θέση περιεχομένου"/>
          <p:cNvSpPr>
            <a:spLocks noGrp="1"/>
          </p:cNvSpPr>
          <p:nvPr>
            <p:ph idx="1"/>
          </p:nvPr>
        </p:nvSpPr>
        <p:spPr>
          <a:xfrm>
            <a:off x="457200" y="1357298"/>
            <a:ext cx="8229600" cy="5143536"/>
          </a:xfrm>
        </p:spPr>
        <p:txBody>
          <a:bodyPr>
            <a:normAutofit fontScale="92500" lnSpcReduction="20000"/>
          </a:bodyPr>
          <a:lstStyle/>
          <a:p>
            <a:pPr>
              <a:buNone/>
            </a:pPr>
            <a:r>
              <a:rPr lang="en-US" dirty="0" smtClean="0"/>
              <a:t>	The IDEs provide emulators for further testing the developed app and seeing it work in any kind of mobile device.</a:t>
            </a:r>
          </a:p>
          <a:p>
            <a:pPr>
              <a:buNone/>
            </a:pPr>
            <a:r>
              <a:rPr lang="en-US" dirty="0"/>
              <a:t>	</a:t>
            </a:r>
            <a:r>
              <a:rPr lang="en-US" dirty="0" smtClean="0"/>
              <a:t>In this way someone can test their app in any mobile screen size and see how it looks.</a:t>
            </a:r>
          </a:p>
          <a:p>
            <a:pPr>
              <a:buNone/>
            </a:pPr>
            <a:r>
              <a:rPr lang="en-US" dirty="0"/>
              <a:t>	</a:t>
            </a:r>
            <a:r>
              <a:rPr lang="en-US" dirty="0" smtClean="0"/>
              <a:t>Can test the resources needed for the app to run properly and know the necessary features the device must have.</a:t>
            </a:r>
          </a:p>
          <a:p>
            <a:pPr>
              <a:buNone/>
            </a:pPr>
            <a:r>
              <a:rPr lang="en-US" dirty="0" smtClean="0"/>
              <a:t>	Even though IDEs provide emulators, there are emulators on their own such as Google Android Emulator, Android SDK Emulator, iPhoney and more for its mobile operating system.</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103</Words>
  <Application>Microsoft Office PowerPoint</Application>
  <PresentationFormat>Προβολή στην οθόνη (4:3)</PresentationFormat>
  <Paragraphs>17</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Integrated Development Environment (IDE) </vt:lpstr>
      <vt:lpstr>How does an IDE work? </vt:lpstr>
      <vt:lpstr>Why use an IDE?</vt:lpstr>
      <vt:lpstr>Visual programming and language support</vt:lpstr>
      <vt:lpstr>Testing in the 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Development Environment (IDE)</dc:title>
  <dc:creator>Padrino</dc:creator>
  <cp:lastModifiedBy>Padrino</cp:lastModifiedBy>
  <cp:revision>4</cp:revision>
  <dcterms:created xsi:type="dcterms:W3CDTF">2017-12-05T23:15:46Z</dcterms:created>
  <dcterms:modified xsi:type="dcterms:W3CDTF">2017-12-05T23:50:47Z</dcterms:modified>
</cp:coreProperties>
</file>